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0A736586-069A-47FB-90FE-ADD6D41B1138}">
          <p14:sldIdLst>
            <p14:sldId id="256"/>
            <p14:sldId id="257"/>
            <p14:sldId id="283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280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14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5320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919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37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49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04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63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919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542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76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425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82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6368F-8E8C-4911-B2BF-7C25172B9B10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FAA06-1CB3-43CA-979F-261CD6DD7B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488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4743" y="25037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МБОУ «Прогимназия №8 г. Шебекино Белгородской области»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3928" y="1859340"/>
            <a:ext cx="6814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попадись в беду на дороге»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0770" y="3555394"/>
            <a:ext cx="418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Киселева Ольга Владимировна, 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«Прогимназия №8 г. Шебекино Белгородской области»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3514" y="5823857"/>
            <a:ext cx="290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Шебекино, 2021г.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8" y="777836"/>
            <a:ext cx="3526972" cy="59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581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571" t="13931" r="15142" b="22644"/>
          <a:stretch/>
        </p:blipFill>
        <p:spPr>
          <a:xfrm>
            <a:off x="4397829" y="1497990"/>
            <a:ext cx="7794171" cy="53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495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7100" y="4569249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Остановка №2 « Дорожные знаки»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014" y="0"/>
            <a:ext cx="3304373" cy="44041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177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95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493" y="651210"/>
            <a:ext cx="4340728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0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99" y="264987"/>
            <a:ext cx="5090341" cy="50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3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614" y="124301"/>
            <a:ext cx="4011516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5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190" y="313694"/>
            <a:ext cx="3779848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8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609" y="240542"/>
            <a:ext cx="4048095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6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6315" y="663067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>
                <a:latin typeface="Monotype Corsiva" panose="03010101010201010101" pitchFamily="66" charset="0"/>
              </a:rPr>
              <a:t>Физминутка</a:t>
            </a:r>
            <a:r>
              <a:rPr lang="ru-RU" sz="4800" b="1" dirty="0" smtClean="0">
                <a:latin typeface="Monotype Corsiva" panose="03010101010201010101" pitchFamily="66" charset="0"/>
              </a:rPr>
              <a:t> «Светофор»</a:t>
            </a:r>
            <a:endParaRPr lang="ru-RU" sz="4800" b="1" dirty="0"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905" t="27461" r="9524" b="7143"/>
          <a:stretch/>
        </p:blipFill>
        <p:spPr>
          <a:xfrm>
            <a:off x="3635828" y="1933574"/>
            <a:ext cx="7184573" cy="44849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06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3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7100" y="4569249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Остановка №3 «Инспекторы»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014" y="0"/>
            <a:ext cx="3304373" cy="44041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377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62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39" y="1509860"/>
            <a:ext cx="7853661" cy="53481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74169" y="23513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№1 «Мальчик выбегает на проезжую часть, погнавшись за мячом»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2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6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" y="2490310"/>
            <a:ext cx="2554934" cy="42914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857" y="0"/>
            <a:ext cx="4735286" cy="3278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47541" y="2710772"/>
            <a:ext cx="59762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«Здравствуйте, дорогие ребята! Пишет вам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Цветочного города. Скоро вы пойдете в школу, и вам придется самостоятельно переходить дорогу и двигаться по улице. А для этого вы должны знать и соблюдать правила поведения на улице, знать, где можно играть, а где играть запрещено, знать дорожные знаки, которые помогут вам ориентироваться на улице, при переходе проезжей части. Я хочу проверить, знаете ли вы эти правила и приготовил для вас игры-задания! Я приглашаю вас ко мне в гости, в Цветочный город! А чтобы вы не потерялись в пути, я положил вам карту, следуя которой вы очень скоро доберетесь до Цветочного города. Но будьте очень внимательны и осторожны в пути, по дороге вам могут встретиться трудности! Удачного пути!»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" y="2505531"/>
            <a:ext cx="2554934" cy="42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653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00600" y="8262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№2 «Мальчик перебегает проезжую часть в неположенном месте, потому что его внимание привлекли друзья на другой стороне дороги»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716" y="1783902"/>
            <a:ext cx="7748284" cy="5074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549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56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45428" y="16970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№3 «Девочки путешествуют на заднем сиденье автомобиля, не пристегнувшись ремнями безопасности. Кроме того, они мешают водителю»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39" y="1947172"/>
            <a:ext cx="7731446" cy="4910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34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17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97829" y="281579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№4 «Автомобиль еще не припарковался и не остановился, а мальчик уже торопиться выйти, причем на проезжую часть»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29" y="1882019"/>
            <a:ext cx="7685313" cy="4975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920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68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79572" y="2537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№5 «Дети выбегают на проезжую часть из-за кустарника»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575" y="1507283"/>
            <a:ext cx="7939425" cy="5350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05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6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02629" y="34086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№6 «Мальчик и девочка катаются на роликах по проезжей части»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42" y="1699413"/>
            <a:ext cx="7439485" cy="4995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34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545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7100" y="4569249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Остановка №4  Викторина </a:t>
            </a:r>
          </a:p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«Будь внимательным!»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014" y="0"/>
            <a:ext cx="3304373" cy="44041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285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1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555" y="2566044"/>
            <a:ext cx="2554445" cy="4291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8514" y="261258"/>
            <a:ext cx="6204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Monotype Corsiva" panose="03010101010201010101" pitchFamily="66" charset="0"/>
              </a:rPr>
              <a:t>Цветочный город</a:t>
            </a:r>
            <a:endParaRPr lang="ru-RU" sz="7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042" y="1389863"/>
            <a:ext cx="3733800" cy="5444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1328" y="304801"/>
            <a:ext cx="7979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Monotype Corsiva" panose="03010101010201010101" pitchFamily="66" charset="0"/>
              </a:rPr>
              <a:t>Спасибо за внимание!</a:t>
            </a:r>
            <a:endParaRPr lang="ru-RU" sz="7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2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" y="2490310"/>
            <a:ext cx="2554934" cy="42914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" y="2490310"/>
            <a:ext cx="2554934" cy="4291490"/>
          </a:xfrm>
          <a:prstGeom prst="rect">
            <a:avLst/>
          </a:prstGeom>
        </p:spPr>
      </p:pic>
      <p:pic>
        <p:nvPicPr>
          <p:cNvPr id="1026" name="Picture 2" descr="C:\Users\User\Desktop\20210220_0859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3" r="2962"/>
          <a:stretch/>
        </p:blipFill>
        <p:spPr bwMode="auto">
          <a:xfrm>
            <a:off x="3400795" y="275239"/>
            <a:ext cx="8446648" cy="63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94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4249" b="24799"/>
          <a:stretch/>
        </p:blipFill>
        <p:spPr>
          <a:xfrm>
            <a:off x="4822371" y="141512"/>
            <a:ext cx="7217229" cy="45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06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7100" y="4569249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Остановка №1 « Отгадай загадку!»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014" y="0"/>
            <a:ext cx="3304373" cy="4404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55" y="2566044"/>
            <a:ext cx="2554445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5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443" y="1799544"/>
            <a:ext cx="76200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49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2285537"/>
            <a:ext cx="79819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28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3714" b="14429"/>
          <a:stretch/>
        </p:blipFill>
        <p:spPr>
          <a:xfrm>
            <a:off x="4572000" y="1355270"/>
            <a:ext cx="7620000" cy="54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2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904" r="22857" b="5374"/>
          <a:stretch/>
        </p:blipFill>
        <p:spPr>
          <a:xfrm>
            <a:off x="4506685" y="1198326"/>
            <a:ext cx="7685315" cy="567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4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331</Words>
  <Application>Microsoft Office PowerPoint</Application>
  <PresentationFormat>Произвольный</PresentationFormat>
  <Paragraphs>21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Зам. директора по ВР</cp:lastModifiedBy>
  <cp:revision>10</cp:revision>
  <dcterms:created xsi:type="dcterms:W3CDTF">2021-02-19T18:01:59Z</dcterms:created>
  <dcterms:modified xsi:type="dcterms:W3CDTF">2021-02-20T10:19:08Z</dcterms:modified>
</cp:coreProperties>
</file>